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35" r:id="rId3"/>
    <p:sldId id="430" r:id="rId4"/>
    <p:sldId id="375" r:id="rId5"/>
    <p:sldId id="412" r:id="rId6"/>
    <p:sldId id="428" r:id="rId7"/>
    <p:sldId id="429" r:id="rId8"/>
    <p:sldId id="415" r:id="rId9"/>
    <p:sldId id="424" r:id="rId10"/>
    <p:sldId id="425" r:id="rId11"/>
    <p:sldId id="426" r:id="rId12"/>
    <p:sldId id="4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6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5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6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90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comments" Target="../comments/comment1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omments" Target="../comments/comment3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000" y="9723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UniRec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 Dual Enhancement of Uniformity and Frequency in Sequential Recommendations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2024.10.10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114892" y="5574105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 CIKM 2024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3535" y="4924073"/>
            <a:ext cx="534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https://github.com/Linxi000/UniRec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C367F6A-B297-2BEA-245B-1DC99B87DF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089" y="2944788"/>
            <a:ext cx="10755085" cy="1579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EC8288-727C-1358-EAF9-6DB5D8E9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66" y="2212848"/>
            <a:ext cx="5538183" cy="31839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45F201-4982-3145-11D8-B30D68EB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191" y="2080812"/>
            <a:ext cx="5440599" cy="33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1BBB78-9271-5666-F921-46864D16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02" y="1780032"/>
            <a:ext cx="552627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66815" y="2276546"/>
            <a:ext cx="6217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(1) Current approaches primarily focus on modeling explicit timestamps or capturing cyclic patterns, but they often overlook time intervals, which reveal user characteristics and convey critical information within user interaction sequences.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(2) Additionally, the effectiveness of a model in capturing item characteristics is influenced by the frequency of these items.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C46A02-1389-256C-5A5A-B2FF6DB9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4" y="1607681"/>
            <a:ext cx="4861484" cy="46859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75E63A-E81B-EFDE-DE31-5DC12041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5" y="1993392"/>
            <a:ext cx="5284032" cy="40564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BB1607-03CD-550B-401B-5DF8B6142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575" y="2310384"/>
            <a:ext cx="5640857" cy="35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5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DEC152-64EB-30B7-BC3C-DE95AFF8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7" y="687780"/>
            <a:ext cx="4952683" cy="60665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8645239-37B8-F6AB-DBEC-27DC6566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129" y="2177006"/>
            <a:ext cx="5445255" cy="29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30C61C-766A-96A8-C25F-D9FD6C3B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001" y="1465068"/>
            <a:ext cx="4995583" cy="13367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C8A5F9-8E1C-8A36-3487-CFED1F772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439" y="3043080"/>
            <a:ext cx="4332345" cy="3456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71DA9C-42E5-5E82-ABB0-A94D20D26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037" y="4199395"/>
            <a:ext cx="3825198" cy="3225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CAAFFA-7836-8FC5-42E0-C211E94C5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940" y="4664018"/>
            <a:ext cx="5046183" cy="98697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252937-687F-C755-E565-91455F779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51" y="1342345"/>
            <a:ext cx="4995583" cy="51309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32110B0-501A-3B22-94E7-474EE9243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072" y="3582402"/>
            <a:ext cx="2569638" cy="30943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52A7E42-335F-4907-F216-DBD6C83D7C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636" y="3543936"/>
            <a:ext cx="2745397" cy="3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4070B56-A436-154E-677F-C2F8211F8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1" y="1342345"/>
            <a:ext cx="4995583" cy="5130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3C5508-84FB-C98C-19E1-E140B7400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303" y="1253475"/>
            <a:ext cx="4596452" cy="15366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CC834F-2B17-5073-B976-2A8726F9E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306" y="2916064"/>
            <a:ext cx="4038643" cy="7532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B28B6-B269-AE86-84F8-603283551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9104" y="3823669"/>
            <a:ext cx="1987312" cy="2683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04C3A54-5A31-AB7F-C579-1C02C4E63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368" y="4335030"/>
            <a:ext cx="4718190" cy="9755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87D607C-A4EA-4FD4-AEE6-FFE42A190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9179" y="5687716"/>
            <a:ext cx="4038644" cy="9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0EDCCB-026D-2443-91C1-D5143B85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488" y="2666125"/>
            <a:ext cx="5102967" cy="11877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313FC7-0303-C155-86E4-153D83457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817" y="2115830"/>
            <a:ext cx="1316667" cy="3309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86FCB4-3CC4-24BA-9E82-1CF32FA0E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403" y="2113241"/>
            <a:ext cx="1165775" cy="2859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4404731-79C9-88F8-6EDB-C4AA7A2FF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2097" y="2081081"/>
            <a:ext cx="1264841" cy="2878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4D12944-1F7B-DD29-DCFA-0AE452155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295" y="1175219"/>
            <a:ext cx="3148504" cy="3104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0338A03-7ABE-DB7C-BFDF-B77E61D65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295" y="1642839"/>
            <a:ext cx="3362218" cy="3152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CF0A0F5-3571-D9BC-20DE-38B136249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236" y="5048815"/>
            <a:ext cx="3996200" cy="4354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9A19851-43FE-90F2-D33B-B6C6D4CD7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051" y="1342345"/>
            <a:ext cx="4995583" cy="513090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BF00046-B5D2-18FD-6F46-DA58FC1D4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8081" y="3964537"/>
            <a:ext cx="2048255" cy="3731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0AD9EDF-4F77-6D58-5426-EC1D3F3F56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8168" y="4448354"/>
            <a:ext cx="3200317" cy="3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1F1BCD-B36A-44C7-E62A-DBA0390A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1553462"/>
            <a:ext cx="11228832" cy="46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31AA2E-D9FA-A10A-1D8E-A48802A2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2" y="1675645"/>
            <a:ext cx="11832336" cy="374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宽屏</PresentationFormat>
  <Paragraphs>36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1826</cp:revision>
  <dcterms:created xsi:type="dcterms:W3CDTF">2017-04-22T07:59:00Z</dcterms:created>
  <dcterms:modified xsi:type="dcterms:W3CDTF">2024-10-10T10:57:06Z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